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3"/>
  </p:notesMasterIdLst>
  <p:sldIdLst>
    <p:sldId id="263" r:id="rId2"/>
  </p:sldIdLst>
  <p:sldSz cx="7775575" cy="10907713"/>
  <p:notesSz cx="7104063" cy="10234613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6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FB4"/>
    <a:srgbClr val="DDDDDD"/>
    <a:srgbClr val="FCFFD5"/>
    <a:srgbClr val="FAFFB9"/>
    <a:srgbClr val="8F5839"/>
    <a:srgbClr val="CFA971"/>
    <a:srgbClr val="874521"/>
    <a:srgbClr val="D3C06D"/>
    <a:srgbClr val="D6C48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47" d="100"/>
          <a:sy n="47" d="100"/>
        </p:scale>
        <p:origin x="2640" y="67"/>
      </p:cViewPr>
      <p:guideLst>
        <p:guide orient="horz" pos="3436"/>
        <p:guide pos="24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78427" cy="513508"/>
          </a:xfrm>
          <a:prstGeom prst="rect">
            <a:avLst/>
          </a:prstGeom>
        </p:spPr>
        <p:txBody>
          <a:bodyPr vert="horz" lIns="94752" tIns="47378" rIns="94752" bIns="47378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6" y="3"/>
            <a:ext cx="3078427" cy="513508"/>
          </a:xfrm>
          <a:prstGeom prst="rect">
            <a:avLst/>
          </a:prstGeom>
        </p:spPr>
        <p:txBody>
          <a:bodyPr vert="horz" lIns="94752" tIns="47378" rIns="94752" bIns="47378" rtlCol="0"/>
          <a:lstStyle>
            <a:lvl1pPr algn="r">
              <a:defRPr sz="1300"/>
            </a:lvl1pPr>
          </a:lstStyle>
          <a:p>
            <a:fld id="{70F99883-74AE-4A2C-81B7-5B86A08198C0}" type="datetimeFigureOut">
              <a:rPr kumimoji="1" lang="ja-JP" altLang="en-US" smtClean="0"/>
              <a:pPr/>
              <a:t>2025/12/1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20925" y="1277938"/>
            <a:ext cx="24622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2" tIns="47378" rIns="94752" bIns="47378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4752" tIns="47378" rIns="94752" bIns="4737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721110"/>
            <a:ext cx="3078427" cy="513507"/>
          </a:xfrm>
          <a:prstGeom prst="rect">
            <a:avLst/>
          </a:prstGeom>
        </p:spPr>
        <p:txBody>
          <a:bodyPr vert="horz" lIns="94752" tIns="47378" rIns="94752" bIns="47378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6" y="9721110"/>
            <a:ext cx="3078427" cy="513507"/>
          </a:xfrm>
          <a:prstGeom prst="rect">
            <a:avLst/>
          </a:prstGeom>
        </p:spPr>
        <p:txBody>
          <a:bodyPr vert="horz" lIns="94752" tIns="47378" rIns="94752" bIns="47378" rtlCol="0" anchor="b"/>
          <a:lstStyle>
            <a:lvl1pPr algn="r">
              <a:defRPr sz="1300"/>
            </a:lvl1pPr>
          </a:lstStyle>
          <a:p>
            <a:fld id="{ACD93CC5-A9B8-46A1-B8C3-70AA73E05DA2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38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w_140620_01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48" y="0"/>
            <a:ext cx="7774679" cy="109077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272" y="581240"/>
            <a:ext cx="6705032" cy="2108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272" y="2903972"/>
            <a:ext cx="6705032" cy="6921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5271" y="10108231"/>
            <a:ext cx="1749533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19007" fontAlgn="auto">
              <a:spcBef>
                <a:spcPts val="0"/>
              </a:spcBef>
              <a:spcAft>
                <a:spcPts val="0"/>
              </a:spcAft>
              <a:defRPr sz="102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72D030D-BC4F-4300-9C1D-DEF9FB5A65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507" y="10108231"/>
            <a:ext cx="2626562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sz="102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0771" y="10108231"/>
            <a:ext cx="1749533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19007" fontAlgn="auto">
              <a:spcBef>
                <a:spcPts val="0"/>
              </a:spcBef>
              <a:spcAft>
                <a:spcPts val="0"/>
              </a:spcAft>
              <a:defRPr sz="102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D2EABC4-B37D-4B48-A645-B436E776B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4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2pPr>
      <a:lvl3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3pPr>
      <a:lvl4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4pPr>
      <a:lvl5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5pPr>
      <a:lvl6pPr marL="4572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6pPr>
      <a:lvl7pPr marL="9144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7pPr>
      <a:lvl8pPr marL="13716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8pPr>
      <a:lvl9pPr marL="18288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9pPr>
    </p:titleStyle>
    <p:bodyStyle>
      <a:lvl1pPr marL="193675" indent="-193675" algn="l" defTabSz="776288" rtl="0" fontAlgn="base">
        <a:lnSpc>
          <a:spcPct val="90000"/>
        </a:lnSpc>
        <a:spcBef>
          <a:spcPts val="850"/>
        </a:spcBef>
        <a:spcAft>
          <a:spcPct val="0"/>
        </a:spcAft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48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783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akinou@hartcare-hamagiku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hartcare.base.shop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0" y="878356"/>
            <a:ext cx="7359650" cy="964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auto">
          <a:xfrm>
            <a:off x="1662634" y="9144502"/>
            <a:ext cx="4546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kawaii手書き文字" panose="02000600000000000000" pitchFamily="2" charset="-128"/>
                <a:ea typeface="kawaii手書き文字" panose="02000600000000000000" pitchFamily="2" charset="-128"/>
                <a:cs typeface="ＭＳ Ｐゴシック" pitchFamily="50" charset="-128"/>
              </a:rPr>
              <a:t>ハートケアセンターひたちなか　食品加工班</a:t>
            </a:r>
            <a:endParaRPr kumimoji="1" lang="ja-JP" sz="3200" b="0" i="0" u="none" strike="noStrike" cap="none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kawaii手書き文字" panose="02000600000000000000" pitchFamily="2" charset="-128"/>
              <a:ea typeface="kawaii手書き文字" panose="02000600000000000000" pitchFamily="2" charset="-128"/>
              <a:cs typeface="ＭＳ Ｐゴシック" pitchFamily="50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839913" y="982576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auto">
          <a:xfrm>
            <a:off x="3111104" y="1340975"/>
            <a:ext cx="18466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うずらフォント" panose="02000609000000000000" pitchFamily="1" charset="-128"/>
                <a:ea typeface="うずらフォント" panose="02000609000000000000" pitchFamily="1" charset="-128"/>
                <a:cs typeface="ＭＳ Ｐゴシック" pitchFamily="50" charset="-128"/>
              </a:rPr>
              <a:t>はまぎくさん</a:t>
            </a:r>
            <a:r>
              <a: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うずらフォント" panose="02000609000000000000" pitchFamily="1" charset="-128"/>
                <a:ea typeface="うずらフォント" panose="02000609000000000000" pitchFamily="1" charset="-128"/>
                <a:cs typeface="ＭＳ Ｐゴシック" pitchFamily="50" charset="-128"/>
              </a:rPr>
              <a:t>家の</a:t>
            </a:r>
            <a:endParaRPr kumimoji="1" lang="ja-JP" altLang="ja-JP" sz="1800" b="0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うずらフォント" panose="02000609000000000000" pitchFamily="1" charset="-128"/>
              <a:ea typeface="うずらフォント" panose="02000609000000000000" pitchFamily="1" charset="-128"/>
              <a:cs typeface="ＭＳ Ｐゴシック" pitchFamily="50" charset="-128"/>
            </a:endParaRPr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auto">
          <a:xfrm>
            <a:off x="2191808" y="1691211"/>
            <a:ext cx="33919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66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うずらフォント" panose="02000609000000000000" pitchFamily="1" charset="-128"/>
                <a:ea typeface="うずらフォント" panose="02000609000000000000" pitchFamily="1" charset="-128"/>
                <a:cs typeface="メイリオ" pitchFamily="50" charset="-128"/>
              </a:rPr>
              <a:t>ほしいも</a:t>
            </a:r>
            <a:endParaRPr kumimoji="1" lang="ja-JP" altLang="ja-JP" sz="6600" b="1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うずらフォント" panose="02000609000000000000" pitchFamily="1" charset="-128"/>
              <a:ea typeface="うずらフォント" panose="02000609000000000000" pitchFamily="1" charset="-128"/>
              <a:cs typeface="メイリオ" pitchFamily="50" charset="-128"/>
            </a:endParaRPr>
          </a:p>
        </p:txBody>
      </p:sp>
      <p:sp>
        <p:nvSpPr>
          <p:cNvPr id="1182" name="Rectangle 158"/>
          <p:cNvSpPr>
            <a:spLocks noChangeArrowheads="1"/>
          </p:cNvSpPr>
          <p:nvPr/>
        </p:nvSpPr>
        <p:spPr bwMode="auto">
          <a:xfrm>
            <a:off x="4957763" y="174221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auto">
          <a:xfrm>
            <a:off x="2795128" y="2590115"/>
            <a:ext cx="25152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kawaii手書き文字" panose="02000600000000000000" pitchFamily="2" charset="-128"/>
                <a:ea typeface="kawaii手書き文字" panose="02000600000000000000" pitchFamily="2" charset="-128"/>
                <a:cs typeface="ＭＳ Ｐゴシック" pitchFamily="50" charset="-128"/>
              </a:rPr>
              <a:t>茨城県ひたちなか市名産</a:t>
            </a:r>
            <a:endParaRPr kumimoji="1" lang="ja-JP" sz="1800" b="0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kawaii手書き文字" panose="02000600000000000000" pitchFamily="2" charset="-128"/>
              <a:ea typeface="kawaii手書き文字" panose="02000600000000000000" pitchFamily="2" charset="-128"/>
              <a:cs typeface="ＭＳ Ｐゴシック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25" y="761074"/>
            <a:ext cx="629722" cy="52487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93287" y="9849461"/>
            <a:ext cx="400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TEL</a:t>
            </a:r>
            <a:r>
              <a:rPr kumimoji="1" lang="ja-JP" altLang="en-US" sz="20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　</a:t>
            </a:r>
            <a:r>
              <a:rPr kumimoji="1" lang="en-US" altLang="ja-JP" sz="20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029-264-1500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702402" y="9878576"/>
            <a:ext cx="4004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FAX</a:t>
            </a:r>
            <a:r>
              <a:rPr lang="ja-JP" altLang="en-US" sz="20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029-262-6200</a:t>
            </a:r>
            <a:endParaRPr kumimoji="1" lang="ja-JP" altLang="en-US" sz="2000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13535" y="9519702"/>
            <a:ext cx="4875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kawaii手書き文字" panose="02000600000000000000" pitchFamily="2" charset="-128"/>
                <a:ea typeface="kawaii手書き文字" panose="02000600000000000000" pitchFamily="2" charset="-128"/>
              </a:rPr>
              <a:t>〒</a:t>
            </a:r>
            <a:r>
              <a:rPr kumimoji="1" lang="en-US" altLang="ja-JP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kawaii手書き文字" panose="02000600000000000000" pitchFamily="2" charset="-128"/>
                <a:ea typeface="kawaii手書き文字" panose="02000600000000000000" pitchFamily="2" charset="-128"/>
              </a:rPr>
              <a:t>311-1231</a:t>
            </a:r>
            <a:r>
              <a:rPr kumimoji="1" lang="ja-JP" alt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kawaii手書き文字" panose="02000600000000000000" pitchFamily="2" charset="-128"/>
                <a:ea typeface="kawaii手書き文字" panose="02000600000000000000" pitchFamily="2" charset="-128"/>
              </a:rPr>
              <a:t>　茨城県ひたちなか市柳沢</a:t>
            </a:r>
            <a:r>
              <a:rPr kumimoji="1" lang="en-US" altLang="ja-JP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kawaii手書き文字" panose="02000600000000000000" pitchFamily="2" charset="-128"/>
                <a:ea typeface="kawaii手書き文字" panose="02000600000000000000" pitchFamily="2" charset="-128"/>
              </a:rPr>
              <a:t>2831</a:t>
            </a:r>
            <a:endParaRPr kumimoji="1" lang="ja-JP" altLang="en-US" sz="1600" dirty="0">
              <a:solidFill>
                <a:schemeClr val="accent4">
                  <a:lumMod val="40000"/>
                  <a:lumOff val="60000"/>
                </a:schemeClr>
              </a:solidFill>
              <a:latin typeface="kawaii手書き文字" panose="02000600000000000000" pitchFamily="2" charset="-128"/>
              <a:ea typeface="kawaii手書き文字" panose="02000600000000000000" pitchFamily="2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615022" y="10298479"/>
            <a:ext cx="5672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E-mail   </a:t>
            </a:r>
            <a:r>
              <a:rPr lang="ja-JP" altLang="en-US" sz="16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　</a:t>
            </a:r>
            <a:r>
              <a:rPr lang="en-US" altLang="ja-JP" sz="16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takinou@hartcare-hamagiku.com</a:t>
            </a:r>
            <a:endParaRPr kumimoji="1" lang="ja-JP" altLang="en-US" sz="1600" dirty="0">
              <a:solidFill>
                <a:schemeClr val="bg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4480" y="2856379"/>
            <a:ext cx="39288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平干し</a:t>
            </a:r>
            <a:endParaRPr lang="en-US" altLang="ja-JP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紅はるか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(400g)</a:t>
            </a:r>
            <a:endParaRPr lang="en-US" altLang="ja-JP" dirty="0"/>
          </a:p>
        </p:txBody>
      </p:sp>
      <p:sp>
        <p:nvSpPr>
          <p:cNvPr id="9" name="角丸四角形 323">
            <a:extLst>
              <a:ext uri="{FF2B5EF4-FFF2-40B4-BE49-F238E27FC236}">
                <a16:creationId xmlns:a16="http://schemas.microsoft.com/office/drawing/2014/main" id="{97F61B10-E4CE-3D73-4511-5A28B50F97CD}"/>
              </a:ext>
            </a:extLst>
          </p:cNvPr>
          <p:cNvSpPr/>
          <p:nvPr/>
        </p:nvSpPr>
        <p:spPr>
          <a:xfrm>
            <a:off x="3736231" y="4981846"/>
            <a:ext cx="3495667" cy="434503"/>
          </a:xfrm>
          <a:prstGeom prst="roundRect">
            <a:avLst>
              <a:gd name="adj" fmla="val 32872"/>
            </a:avLst>
          </a:prstGeom>
          <a:gradFill flip="none" rotWithShape="1">
            <a:gsLst>
              <a:gs pos="0">
                <a:srgbClr val="D6C484"/>
              </a:gs>
              <a:gs pos="24000">
                <a:srgbClr val="CFA971"/>
              </a:gs>
              <a:gs pos="88000">
                <a:srgbClr val="8F58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令和</a:t>
            </a:r>
            <a:r>
              <a:rPr kumimoji="1" lang="en-US" altLang="ja-JP" dirty="0"/>
              <a:t>7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12</a:t>
            </a:r>
            <a:r>
              <a:rPr kumimoji="1" lang="ja-JP" altLang="en-US" dirty="0"/>
              <a:t>月～順次発送予定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2266AD-656F-0C5B-B678-2EC91F3D9C90}"/>
              </a:ext>
            </a:extLst>
          </p:cNvPr>
          <p:cNvSpPr txBox="1"/>
          <p:nvPr/>
        </p:nvSpPr>
        <p:spPr>
          <a:xfrm>
            <a:off x="3679825" y="3050060"/>
            <a:ext cx="41222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1,500</a:t>
            </a:r>
            <a:r>
              <a:rPr lang="ja-JP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円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(</a:t>
            </a:r>
            <a:r>
              <a: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税込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)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604029-2767-3DF3-8E8F-99170769A0F8}"/>
              </a:ext>
            </a:extLst>
          </p:cNvPr>
          <p:cNvSpPr txBox="1"/>
          <p:nvPr/>
        </p:nvSpPr>
        <p:spPr>
          <a:xfrm>
            <a:off x="3909806" y="4181100"/>
            <a:ext cx="36374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1,500</a:t>
            </a:r>
            <a:r>
              <a:rPr lang="ja-JP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円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(</a:t>
            </a:r>
            <a:r>
              <a: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税込</a:t>
            </a:r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)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146A78-7CD9-3F75-3313-3A6CA9BAA046}"/>
              </a:ext>
            </a:extLst>
          </p:cNvPr>
          <p:cNvSpPr txBox="1"/>
          <p:nvPr/>
        </p:nvSpPr>
        <p:spPr>
          <a:xfrm>
            <a:off x="370173" y="4010019"/>
            <a:ext cx="39288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　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丸干し</a:t>
            </a:r>
            <a:endParaRPr lang="en-US" altLang="ja-JP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　  紅はるか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(400g)</a:t>
            </a:r>
            <a:endParaRPr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6E69585-0DDA-8959-75B4-3A4AC0709011}"/>
              </a:ext>
            </a:extLst>
          </p:cNvPr>
          <p:cNvSpPr txBox="1"/>
          <p:nvPr/>
        </p:nvSpPr>
        <p:spPr>
          <a:xfrm>
            <a:off x="1" y="6749713"/>
            <a:ext cx="7802122" cy="2253053"/>
          </a:xfrm>
          <a:prstGeom prst="rect">
            <a:avLst/>
          </a:prstGeom>
          <a:solidFill>
            <a:srgbClr val="FEDFB4"/>
          </a:solidFill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1836" y="5363348"/>
            <a:ext cx="7231898" cy="2754600"/>
          </a:xfrm>
          <a:prstGeom prst="rect">
            <a:avLst/>
          </a:prstGeom>
          <a:solidFill>
            <a:srgbClr val="FEDFB4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お支払方法</a:t>
            </a:r>
            <a:endParaRPr kumimoji="1" lang="en-US" altLang="ja-JP" sz="1200" b="1" u="sng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ja-JP" altLang="en-US" sz="1600" b="1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郵便振替か銀行振り込み（常陽銀行）にてお支払いください。</a:t>
            </a:r>
            <a:endParaRPr lang="en-US" altLang="ja-JP" sz="1600" b="1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en-US" altLang="ja-JP" sz="1200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※</a:t>
            </a:r>
            <a:r>
              <a:rPr lang="ja-JP" altLang="en-US" sz="1200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振込手数料はお客様ご負担となります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。</a:t>
            </a:r>
            <a:endParaRPr lang="en-US" altLang="ja-JP" sz="1200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kumimoji="1"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振替用紙を同封いたしますので、必要事項等ご記入の上</a:t>
            </a:r>
            <a:endParaRPr kumimoji="1" lang="en-US" altLang="ja-JP" sz="1200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商品到着後</a:t>
            </a:r>
            <a:r>
              <a:rPr lang="en-US" altLang="ja-JP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2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週間以内にお支払いください。</a:t>
            </a:r>
            <a:endParaRPr lang="en-US" altLang="ja-JP" sz="1200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kumimoji="1" lang="ja-JP" altLang="en-US" sz="1200" b="1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配送料金</a:t>
            </a:r>
            <a:endParaRPr kumimoji="1" lang="en-US" altLang="ja-JP" sz="1200" b="1" u="sng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お客様ご負担となります。ご了承ください。</a:t>
            </a:r>
            <a:endParaRPr lang="en-US" altLang="ja-JP" sz="1200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kumimoji="1"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地域ごとの配送料は裏面の表をご参照ください。</a:t>
            </a:r>
            <a:endParaRPr kumimoji="1" lang="en-US" altLang="ja-JP" sz="1200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ja-JP" altLang="en-US" sz="1200" b="1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ご注文は注文用紙をダウンロードして</a:t>
            </a:r>
            <a:r>
              <a:rPr lang="en-US" altLang="ja-JP" sz="1200" b="1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FAX</a:t>
            </a:r>
            <a:r>
              <a:rPr lang="ja-JP" altLang="en-US" sz="1200" b="1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いただくか、メール、</a:t>
            </a:r>
            <a:r>
              <a:rPr lang="en-US" altLang="ja-JP" sz="1200" b="1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BASE</a:t>
            </a:r>
            <a:r>
              <a:rPr lang="ja-JP" altLang="en-US" sz="1200" b="1" u="sng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にて承っております。</a:t>
            </a:r>
            <a:endParaRPr lang="en-US" altLang="ja-JP" sz="1200" b="1" u="sng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en-US" altLang="ja-JP" sz="11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※</a:t>
            </a:r>
            <a:r>
              <a:rPr lang="ja-JP" altLang="en-US" sz="11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上記の方法での注文が難しい方のみ電話にてご相談ください。</a:t>
            </a:r>
            <a:endParaRPr lang="en-US" altLang="ja-JP" sz="1100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ja-JP" altLang="en-US" sz="1200" b="1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ダウンロード：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社会福祉法人は</a:t>
            </a:r>
            <a:r>
              <a:rPr lang="ja-JP" altLang="en-US" sz="1200" dirty="0" err="1">
                <a:latin typeface="AR P教科書体M" panose="03000600000000000000" pitchFamily="66" charset="-128"/>
                <a:ea typeface="AR P教科書体M" panose="03000600000000000000" pitchFamily="66" charset="-128"/>
              </a:rPr>
              <a:t>まぎくの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会　</a:t>
            </a:r>
            <a:r>
              <a:rPr lang="en-US" altLang="ja-JP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HP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「</a:t>
            </a:r>
            <a:r>
              <a:rPr lang="en-US" altLang="ja-JP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http://hartcare-hamagiku.com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」商品紹介ページ</a:t>
            </a:r>
            <a:endParaRPr lang="en-US" altLang="ja-JP" sz="1200" b="1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ja-JP" altLang="en-US" sz="1200" b="1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メールでの注文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：「</a:t>
            </a:r>
            <a:r>
              <a:rPr lang="en-US" altLang="ja-JP" sz="1200" dirty="0">
                <a:latin typeface="AR P教科書体M" panose="03000600000000000000" pitchFamily="66" charset="-128"/>
                <a:ea typeface="AR P教科書体M" panose="03000600000000000000" pitchFamily="66" charset="-128"/>
                <a:hlinkClick r:id="rId3"/>
              </a:rPr>
              <a:t>takinou@hartcare-hamagiku.com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」</a:t>
            </a:r>
            <a:endParaRPr lang="en-US" altLang="ja-JP" sz="1200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r>
              <a:rPr lang="en-US" altLang="ja-JP" sz="1200" b="1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BASE</a:t>
            </a:r>
            <a:r>
              <a:rPr lang="ja-JP" altLang="en-US" sz="1200" b="1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での注文：</a:t>
            </a:r>
            <a:r>
              <a:rPr lang="en-US" altLang="ja-JP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QR</a:t>
            </a:r>
            <a:r>
              <a:rPr lang="ja-JP" altLang="en-US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コードと</a:t>
            </a:r>
            <a:r>
              <a:rPr lang="en-US" altLang="ja-JP" sz="1200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URL</a:t>
            </a:r>
            <a:r>
              <a:rPr lang="ja-JP" altLang="en-US" sz="1200" b="1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「</a:t>
            </a:r>
            <a:r>
              <a:rPr lang="en-US" altLang="ja-JP" sz="1400" u="sng" dirty="0">
                <a:hlinkClick r:id="rId4"/>
              </a:rPr>
              <a:t>https://hartcare.base.shop</a:t>
            </a:r>
            <a:r>
              <a:rPr lang="ja-JP" altLang="en-US" sz="1200" dirty="0"/>
              <a:t>」</a:t>
            </a:r>
            <a:r>
              <a:rPr lang="ja-JP" altLang="en-US" sz="1200" b="1" dirty="0">
                <a:latin typeface="AR P教科書体M" panose="03000600000000000000" pitchFamily="66" charset="-128"/>
                <a:ea typeface="AR P教科書体M" panose="03000600000000000000" pitchFamily="66" charset="-128"/>
              </a:rPr>
              <a:t>　　　</a:t>
            </a:r>
            <a:endParaRPr lang="en-US" altLang="ja-JP" sz="1200" b="1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  <a:p>
            <a:endParaRPr kumimoji="1" lang="ja-JP" altLang="en-US" sz="1200" dirty="0">
              <a:latin typeface="AR P教科書体M" panose="03000600000000000000" pitchFamily="66" charset="-128"/>
              <a:ea typeface="AR P教科書体M" panose="03000600000000000000" pitchFamily="66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470C4EB-18A5-E396-48BC-8B2A59EEE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523" y="7477788"/>
            <a:ext cx="1257300" cy="12573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203CC6C-2C43-153E-AB8E-14EB655D2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325" y="7490020"/>
            <a:ext cx="1257300" cy="12573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57AC47E-645C-75F2-E09D-159815547AE9}"/>
              </a:ext>
            </a:extLst>
          </p:cNvPr>
          <p:cNvSpPr txBox="1"/>
          <p:nvPr/>
        </p:nvSpPr>
        <p:spPr>
          <a:xfrm>
            <a:off x="6658555" y="8658832"/>
            <a:ext cx="778245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BASE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29FCDFE-7FDB-91B2-A795-DE587CEB0FB0}"/>
              </a:ext>
            </a:extLst>
          </p:cNvPr>
          <p:cNvSpPr txBox="1"/>
          <p:nvPr/>
        </p:nvSpPr>
        <p:spPr>
          <a:xfrm>
            <a:off x="4792045" y="8639852"/>
            <a:ext cx="204914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はまぎくの会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HP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72918"/>
      </p:ext>
    </p:extLst>
  </p:cSld>
  <p:clrMapOvr>
    <a:masterClrMapping/>
  </p:clrMapOvr>
</p:sld>
</file>

<file path=ppt/theme/theme1.xml><?xml version="1.0" encoding="utf-8"?>
<a:theme xmlns:a="http://schemas.openxmlformats.org/drawingml/2006/main" name="ガイド入りテンプレートサンプル20130531三木さん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5.potx" id="{3F8E5C06-014F-4A13-A3C7-E133BECAFD1E}" vid="{BD152B00-4CFD-4022-8208-530F7579D7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53</Template>
  <TotalTime>0</TotalTime>
  <Words>222</Words>
  <Application>Microsoft Office PowerPoint</Application>
  <PresentationFormat>ユーザー設定</PresentationFormat>
  <Paragraphs>35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AR Pゴシック体S</vt:lpstr>
      <vt:lpstr>AR P丸ゴシック体E</vt:lpstr>
      <vt:lpstr>AR P教科書体M</vt:lpstr>
      <vt:lpstr>kawaii手書き文字</vt:lpstr>
      <vt:lpstr>うずらフォント</vt:lpstr>
      <vt:lpstr>Arial</vt:lpstr>
      <vt:lpstr>Calibri</vt:lpstr>
      <vt:lpstr>Calibri Light</vt:lpstr>
      <vt:lpstr>ガイド入りテンプレートサンプル20130531三木さん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2014-06-25T10:26:21Z</dcterms:created>
  <dcterms:modified xsi:type="dcterms:W3CDTF">2025-12-01T02:29:22Z</dcterms:modified>
</cp:coreProperties>
</file>